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1" r:id="rId3"/>
    <p:sldId id="287" r:id="rId4"/>
    <p:sldId id="289" r:id="rId5"/>
    <p:sldId id="290" r:id="rId6"/>
    <p:sldId id="291" r:id="rId7"/>
    <p:sldId id="292" r:id="rId8"/>
    <p:sldId id="293" r:id="rId9"/>
    <p:sldId id="28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46" autoAdjust="0"/>
    <p:restoredTop sz="94660"/>
  </p:normalViewPr>
  <p:slideViewPr>
    <p:cSldViewPr>
      <p:cViewPr>
        <p:scale>
          <a:sx n="60" d="100"/>
          <a:sy n="60" d="100"/>
        </p:scale>
        <p:origin x="-3084" y="-11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C6280C-3D2A-47F3-90F2-A667042C8B9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55E1497-6764-48EF-A213-0C6A4D447D43}">
      <dgm:prSet phldrT="[Текст]"/>
      <dgm:spPr/>
      <dgm:t>
        <a:bodyPr/>
        <a:lstStyle/>
        <a:p>
          <a:r>
            <a:rPr lang="ru-RU" dirty="0" smtClean="0"/>
            <a:t>Открытый показ фрагмента НОД</a:t>
          </a:r>
          <a:endParaRPr lang="ru-RU" dirty="0"/>
        </a:p>
      </dgm:t>
    </dgm:pt>
    <dgm:pt modelId="{C997C2FC-BAAA-4A3A-B4AE-16C69ECD3EE0}" type="parTrans" cxnId="{79C11744-4877-43ED-9326-DECB27281BA7}">
      <dgm:prSet/>
      <dgm:spPr/>
      <dgm:t>
        <a:bodyPr/>
        <a:lstStyle/>
        <a:p>
          <a:endParaRPr lang="ru-RU"/>
        </a:p>
      </dgm:t>
    </dgm:pt>
    <dgm:pt modelId="{46A2AE67-743E-46DC-9E04-71E768C0BD56}" type="sibTrans" cxnId="{79C11744-4877-43ED-9326-DECB27281BA7}">
      <dgm:prSet/>
      <dgm:spPr/>
      <dgm:t>
        <a:bodyPr/>
        <a:lstStyle/>
        <a:p>
          <a:endParaRPr lang="ru-RU"/>
        </a:p>
      </dgm:t>
    </dgm:pt>
    <dgm:pt modelId="{22B25470-DC13-4D0E-B0BA-15202ED843D5}">
      <dgm:prSet phldrT="[Текст]"/>
      <dgm:spPr/>
      <dgm:t>
        <a:bodyPr/>
        <a:lstStyle/>
        <a:p>
          <a:r>
            <a:rPr lang="ru-RU" dirty="0" smtClean="0"/>
            <a:t>Мастер-класс</a:t>
          </a:r>
          <a:endParaRPr lang="ru-RU" dirty="0"/>
        </a:p>
      </dgm:t>
    </dgm:pt>
    <dgm:pt modelId="{B1EBCB02-8628-4F5A-BBC8-36F5A1C20BD1}" type="parTrans" cxnId="{DB9C4AFF-2F78-4B9F-BE53-571384CBA94C}">
      <dgm:prSet/>
      <dgm:spPr/>
      <dgm:t>
        <a:bodyPr/>
        <a:lstStyle/>
        <a:p>
          <a:endParaRPr lang="ru-RU"/>
        </a:p>
      </dgm:t>
    </dgm:pt>
    <dgm:pt modelId="{12527C35-40AD-4614-B091-77BB998F4E40}" type="sibTrans" cxnId="{DB9C4AFF-2F78-4B9F-BE53-571384CBA94C}">
      <dgm:prSet/>
      <dgm:spPr/>
      <dgm:t>
        <a:bodyPr/>
        <a:lstStyle/>
        <a:p>
          <a:endParaRPr lang="ru-RU"/>
        </a:p>
      </dgm:t>
    </dgm:pt>
    <dgm:pt modelId="{E28CB47F-2EA5-433F-A148-60D2501E70FD}">
      <dgm:prSet phldrT="[Текст]"/>
      <dgm:spPr/>
      <dgm:t>
        <a:bodyPr/>
        <a:lstStyle/>
        <a:p>
          <a:r>
            <a:rPr lang="ru-RU" dirty="0" smtClean="0"/>
            <a:t>Выступление с докладом</a:t>
          </a:r>
          <a:endParaRPr lang="ru-RU" dirty="0"/>
        </a:p>
      </dgm:t>
    </dgm:pt>
    <dgm:pt modelId="{7B9454C3-8607-4CCF-B862-E20145CDC928}" type="parTrans" cxnId="{6C521ECF-9B7A-4563-A0F8-D29BE823823C}">
      <dgm:prSet/>
      <dgm:spPr/>
      <dgm:t>
        <a:bodyPr/>
        <a:lstStyle/>
        <a:p>
          <a:endParaRPr lang="ru-RU"/>
        </a:p>
      </dgm:t>
    </dgm:pt>
    <dgm:pt modelId="{746A3C0A-B399-4DDB-A1F1-79AAB459EFE0}" type="sibTrans" cxnId="{6C521ECF-9B7A-4563-A0F8-D29BE823823C}">
      <dgm:prSet/>
      <dgm:spPr/>
      <dgm:t>
        <a:bodyPr/>
        <a:lstStyle/>
        <a:p>
          <a:endParaRPr lang="ru-RU"/>
        </a:p>
      </dgm:t>
    </dgm:pt>
    <dgm:pt modelId="{A066E000-9937-4648-9AEA-40D80329FE41}">
      <dgm:prSet phldrT="[Текст]"/>
      <dgm:spPr/>
      <dgm:t>
        <a:bodyPr/>
        <a:lstStyle/>
        <a:p>
          <a:r>
            <a:rPr lang="ru-RU" dirty="0" smtClean="0"/>
            <a:t>Представление  практических результатов профессиональной деятельности </a:t>
          </a:r>
          <a:endParaRPr lang="ru-RU" dirty="0"/>
        </a:p>
      </dgm:t>
    </dgm:pt>
    <dgm:pt modelId="{BA41272C-EF5C-400B-985F-F4EA2C2DF778}" type="parTrans" cxnId="{8F23A40B-3599-4A0D-B1C8-CC51D20C4225}">
      <dgm:prSet/>
      <dgm:spPr/>
      <dgm:t>
        <a:bodyPr/>
        <a:lstStyle/>
        <a:p>
          <a:endParaRPr lang="ru-RU"/>
        </a:p>
      </dgm:t>
    </dgm:pt>
    <dgm:pt modelId="{6DB76479-8D64-4356-AE45-17690A0B833B}" type="sibTrans" cxnId="{8F23A40B-3599-4A0D-B1C8-CC51D20C4225}">
      <dgm:prSet/>
      <dgm:spPr/>
      <dgm:t>
        <a:bodyPr/>
        <a:lstStyle/>
        <a:p>
          <a:endParaRPr lang="ru-RU"/>
        </a:p>
      </dgm:t>
    </dgm:pt>
    <dgm:pt modelId="{A5E1DD18-24C6-45CD-BF5A-2A370C9E82DD}" type="pres">
      <dgm:prSet presAssocID="{52C6280C-3D2A-47F3-90F2-A667042C8B9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2F87BD-221A-4C6D-A2D1-1763EC6E6E12}" type="pres">
      <dgm:prSet presAssocID="{355E1497-6764-48EF-A213-0C6A4D447D43}" presName="node" presStyleLbl="node1" presStyleIdx="0" presStyleCnt="4" custScaleY="59925" custLinFactNeighborX="-4989" custLinFactNeighborY="-94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C4BB2B-4871-40CB-8D7A-933161F44A16}" type="pres">
      <dgm:prSet presAssocID="{46A2AE67-743E-46DC-9E04-71E768C0BD56}" presName="sibTrans" presStyleCnt="0"/>
      <dgm:spPr/>
    </dgm:pt>
    <dgm:pt modelId="{8382AF4A-4E69-4661-BD0F-F14B164F93AC}" type="pres">
      <dgm:prSet presAssocID="{22B25470-DC13-4D0E-B0BA-15202ED843D5}" presName="node" presStyleLbl="node1" presStyleIdx="1" presStyleCnt="4" custScaleY="42640" custLinFactNeighborX="-8560" custLinFactNeighborY="-121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09880B-B149-46DA-B2CA-D2484EDB36F6}" type="pres">
      <dgm:prSet presAssocID="{12527C35-40AD-4614-B091-77BB998F4E40}" presName="sibTrans" presStyleCnt="0"/>
      <dgm:spPr/>
    </dgm:pt>
    <dgm:pt modelId="{44A943C0-5B86-4F21-9D7F-D2D4FB1E2363}" type="pres">
      <dgm:prSet presAssocID="{E28CB47F-2EA5-433F-A148-60D2501E70FD}" presName="node" presStyleLbl="node1" presStyleIdx="2" presStyleCnt="4" custScaleY="43523" custLinFactNeighborX="1754" custLinFactNeighborY="-49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BAAE90-0B15-4027-BF7A-D9438E724526}" type="pres">
      <dgm:prSet presAssocID="{746A3C0A-B399-4DDB-A1F1-79AAB459EFE0}" presName="sibTrans" presStyleCnt="0"/>
      <dgm:spPr/>
    </dgm:pt>
    <dgm:pt modelId="{FE572D78-9F09-49D3-A219-B8403DAF35E1}" type="pres">
      <dgm:prSet presAssocID="{A066E000-9937-4648-9AEA-40D80329FE41}" presName="node" presStyleLbl="node1" presStyleIdx="3" presStyleCnt="4" custLinFactNeighborX="-8560" custLinFactNeighborY="-38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75F1F6-DBAF-44E9-BE42-0086D87EB000}" type="presOf" srcId="{A066E000-9937-4648-9AEA-40D80329FE41}" destId="{FE572D78-9F09-49D3-A219-B8403DAF35E1}" srcOrd="0" destOrd="0" presId="urn:microsoft.com/office/officeart/2005/8/layout/default"/>
    <dgm:cxn modelId="{3C636820-6DAC-4850-8B36-A7DD6F650620}" type="presOf" srcId="{22B25470-DC13-4D0E-B0BA-15202ED843D5}" destId="{8382AF4A-4E69-4661-BD0F-F14B164F93AC}" srcOrd="0" destOrd="0" presId="urn:microsoft.com/office/officeart/2005/8/layout/default"/>
    <dgm:cxn modelId="{14D02F4F-DBB1-44BF-BC3D-42D37F909624}" type="presOf" srcId="{355E1497-6764-48EF-A213-0C6A4D447D43}" destId="{DB2F87BD-221A-4C6D-A2D1-1763EC6E6E12}" srcOrd="0" destOrd="0" presId="urn:microsoft.com/office/officeart/2005/8/layout/default"/>
    <dgm:cxn modelId="{8F23A40B-3599-4A0D-B1C8-CC51D20C4225}" srcId="{52C6280C-3D2A-47F3-90F2-A667042C8B9B}" destId="{A066E000-9937-4648-9AEA-40D80329FE41}" srcOrd="3" destOrd="0" parTransId="{BA41272C-EF5C-400B-985F-F4EA2C2DF778}" sibTransId="{6DB76479-8D64-4356-AE45-17690A0B833B}"/>
    <dgm:cxn modelId="{79C11744-4877-43ED-9326-DECB27281BA7}" srcId="{52C6280C-3D2A-47F3-90F2-A667042C8B9B}" destId="{355E1497-6764-48EF-A213-0C6A4D447D43}" srcOrd="0" destOrd="0" parTransId="{C997C2FC-BAAA-4A3A-B4AE-16C69ECD3EE0}" sibTransId="{46A2AE67-743E-46DC-9E04-71E768C0BD56}"/>
    <dgm:cxn modelId="{39A24C09-A176-4B4A-9130-9ACFEE292535}" type="presOf" srcId="{E28CB47F-2EA5-433F-A148-60D2501E70FD}" destId="{44A943C0-5B86-4F21-9D7F-D2D4FB1E2363}" srcOrd="0" destOrd="0" presId="urn:microsoft.com/office/officeart/2005/8/layout/default"/>
    <dgm:cxn modelId="{5EF22263-8D10-4941-B0F7-92E270A138B3}" type="presOf" srcId="{52C6280C-3D2A-47F3-90F2-A667042C8B9B}" destId="{A5E1DD18-24C6-45CD-BF5A-2A370C9E82DD}" srcOrd="0" destOrd="0" presId="urn:microsoft.com/office/officeart/2005/8/layout/default"/>
    <dgm:cxn modelId="{6C521ECF-9B7A-4563-A0F8-D29BE823823C}" srcId="{52C6280C-3D2A-47F3-90F2-A667042C8B9B}" destId="{E28CB47F-2EA5-433F-A148-60D2501E70FD}" srcOrd="2" destOrd="0" parTransId="{7B9454C3-8607-4CCF-B862-E20145CDC928}" sibTransId="{746A3C0A-B399-4DDB-A1F1-79AAB459EFE0}"/>
    <dgm:cxn modelId="{DB9C4AFF-2F78-4B9F-BE53-571384CBA94C}" srcId="{52C6280C-3D2A-47F3-90F2-A667042C8B9B}" destId="{22B25470-DC13-4D0E-B0BA-15202ED843D5}" srcOrd="1" destOrd="0" parTransId="{B1EBCB02-8628-4F5A-BBC8-36F5A1C20BD1}" sibTransId="{12527C35-40AD-4614-B091-77BB998F4E40}"/>
    <dgm:cxn modelId="{FFBDBD98-4F6D-41C1-A543-F8DA6B27D661}" type="presParOf" srcId="{A5E1DD18-24C6-45CD-BF5A-2A370C9E82DD}" destId="{DB2F87BD-221A-4C6D-A2D1-1763EC6E6E12}" srcOrd="0" destOrd="0" presId="urn:microsoft.com/office/officeart/2005/8/layout/default"/>
    <dgm:cxn modelId="{F63A821C-F970-43EA-A4C5-C382C1FAB6F6}" type="presParOf" srcId="{A5E1DD18-24C6-45CD-BF5A-2A370C9E82DD}" destId="{6CC4BB2B-4871-40CB-8D7A-933161F44A16}" srcOrd="1" destOrd="0" presId="urn:microsoft.com/office/officeart/2005/8/layout/default"/>
    <dgm:cxn modelId="{E37F3D43-4B17-4C6B-A0AE-422D36F46777}" type="presParOf" srcId="{A5E1DD18-24C6-45CD-BF5A-2A370C9E82DD}" destId="{8382AF4A-4E69-4661-BD0F-F14B164F93AC}" srcOrd="2" destOrd="0" presId="urn:microsoft.com/office/officeart/2005/8/layout/default"/>
    <dgm:cxn modelId="{82746087-9869-4192-BE3C-63B6588AA660}" type="presParOf" srcId="{A5E1DD18-24C6-45CD-BF5A-2A370C9E82DD}" destId="{CE09880B-B149-46DA-B2CA-D2484EDB36F6}" srcOrd="3" destOrd="0" presId="urn:microsoft.com/office/officeart/2005/8/layout/default"/>
    <dgm:cxn modelId="{1EDECB1E-9B69-4333-B259-332A6964A598}" type="presParOf" srcId="{A5E1DD18-24C6-45CD-BF5A-2A370C9E82DD}" destId="{44A943C0-5B86-4F21-9D7F-D2D4FB1E2363}" srcOrd="4" destOrd="0" presId="urn:microsoft.com/office/officeart/2005/8/layout/default"/>
    <dgm:cxn modelId="{E318B576-7A34-465F-8A22-4EC4DC099252}" type="presParOf" srcId="{A5E1DD18-24C6-45CD-BF5A-2A370C9E82DD}" destId="{16BAAE90-0B15-4027-BF7A-D9438E724526}" srcOrd="5" destOrd="0" presId="urn:microsoft.com/office/officeart/2005/8/layout/default"/>
    <dgm:cxn modelId="{895F24AD-FE22-47F9-9415-B4B44272E7B3}" type="presParOf" srcId="{A5E1DD18-24C6-45CD-BF5A-2A370C9E82DD}" destId="{FE572D78-9F09-49D3-A219-B8403DAF35E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C6280C-3D2A-47F3-90F2-A667042C8B9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55E1497-6764-48EF-A213-0C6A4D447D43}">
      <dgm:prSet phldrT="[Текст]" custT="1"/>
      <dgm:spPr/>
      <dgm:t>
        <a:bodyPr/>
        <a:lstStyle/>
        <a:p>
          <a:r>
            <a:rPr lang="ru-RU" sz="2000" dirty="0" smtClean="0"/>
            <a:t> «</a:t>
          </a:r>
          <a:r>
            <a:rPr lang="ru-RU" sz="2400" dirty="0" smtClean="0"/>
            <a:t>Приобщение к культуре толерантности детей среднего дошкольного возраста»</a:t>
          </a:r>
          <a:endParaRPr lang="ru-RU" sz="2400" dirty="0"/>
        </a:p>
      </dgm:t>
    </dgm:pt>
    <dgm:pt modelId="{C997C2FC-BAAA-4A3A-B4AE-16C69ECD3EE0}" type="parTrans" cxnId="{79C11744-4877-43ED-9326-DECB27281BA7}">
      <dgm:prSet/>
      <dgm:spPr/>
      <dgm:t>
        <a:bodyPr/>
        <a:lstStyle/>
        <a:p>
          <a:endParaRPr lang="ru-RU"/>
        </a:p>
      </dgm:t>
    </dgm:pt>
    <dgm:pt modelId="{46A2AE67-743E-46DC-9E04-71E768C0BD56}" type="sibTrans" cxnId="{79C11744-4877-43ED-9326-DECB27281BA7}">
      <dgm:prSet/>
      <dgm:spPr/>
      <dgm:t>
        <a:bodyPr/>
        <a:lstStyle/>
        <a:p>
          <a:endParaRPr lang="ru-RU"/>
        </a:p>
      </dgm:t>
    </dgm:pt>
    <dgm:pt modelId="{22B25470-DC13-4D0E-B0BA-15202ED843D5}">
      <dgm:prSet phldrT="[Текст]"/>
      <dgm:spPr/>
      <dgm:t>
        <a:bodyPr/>
        <a:lstStyle/>
        <a:p>
          <a:r>
            <a:rPr lang="ru-RU" dirty="0" smtClean="0"/>
            <a:t> «Электрические чудеса»</a:t>
          </a:r>
          <a:endParaRPr lang="ru-RU" dirty="0"/>
        </a:p>
      </dgm:t>
    </dgm:pt>
    <dgm:pt modelId="{B1EBCB02-8628-4F5A-BBC8-36F5A1C20BD1}" type="parTrans" cxnId="{DB9C4AFF-2F78-4B9F-BE53-571384CBA94C}">
      <dgm:prSet/>
      <dgm:spPr/>
      <dgm:t>
        <a:bodyPr/>
        <a:lstStyle/>
        <a:p>
          <a:endParaRPr lang="ru-RU"/>
        </a:p>
      </dgm:t>
    </dgm:pt>
    <dgm:pt modelId="{12527C35-40AD-4614-B091-77BB998F4E40}" type="sibTrans" cxnId="{DB9C4AFF-2F78-4B9F-BE53-571384CBA94C}">
      <dgm:prSet/>
      <dgm:spPr/>
      <dgm:t>
        <a:bodyPr/>
        <a:lstStyle/>
        <a:p>
          <a:endParaRPr lang="ru-RU"/>
        </a:p>
      </dgm:t>
    </dgm:pt>
    <dgm:pt modelId="{E28CB47F-2EA5-433F-A148-60D2501E70FD}">
      <dgm:prSet phldrT="[Текст]"/>
      <dgm:spPr/>
      <dgm:t>
        <a:bodyPr/>
        <a:lstStyle/>
        <a:p>
          <a:r>
            <a:rPr lang="ru-RU" dirty="0" smtClean="0"/>
            <a:t> «Приветственное дефиле»</a:t>
          </a:r>
          <a:endParaRPr lang="ru-RU" dirty="0"/>
        </a:p>
      </dgm:t>
    </dgm:pt>
    <dgm:pt modelId="{7B9454C3-8607-4CCF-B862-E20145CDC928}" type="parTrans" cxnId="{6C521ECF-9B7A-4563-A0F8-D29BE823823C}">
      <dgm:prSet/>
      <dgm:spPr/>
      <dgm:t>
        <a:bodyPr/>
        <a:lstStyle/>
        <a:p>
          <a:endParaRPr lang="ru-RU"/>
        </a:p>
      </dgm:t>
    </dgm:pt>
    <dgm:pt modelId="{746A3C0A-B399-4DDB-A1F1-79AAB459EFE0}" type="sibTrans" cxnId="{6C521ECF-9B7A-4563-A0F8-D29BE823823C}">
      <dgm:prSet/>
      <dgm:spPr/>
      <dgm:t>
        <a:bodyPr/>
        <a:lstStyle/>
        <a:p>
          <a:endParaRPr lang="ru-RU"/>
        </a:p>
      </dgm:t>
    </dgm:pt>
    <dgm:pt modelId="{A066E000-9937-4648-9AEA-40D80329FE41}">
      <dgm:prSet phldrT="[Текст]"/>
      <dgm:spPr/>
      <dgm:t>
        <a:bodyPr/>
        <a:lstStyle/>
        <a:p>
          <a:r>
            <a:rPr lang="ru-RU" dirty="0" smtClean="0"/>
            <a:t> «Как путешествуют семена растений»</a:t>
          </a:r>
          <a:endParaRPr lang="ru-RU" dirty="0"/>
        </a:p>
      </dgm:t>
    </dgm:pt>
    <dgm:pt modelId="{BA41272C-EF5C-400B-985F-F4EA2C2DF778}" type="parTrans" cxnId="{8F23A40B-3599-4A0D-B1C8-CC51D20C4225}">
      <dgm:prSet/>
      <dgm:spPr/>
      <dgm:t>
        <a:bodyPr/>
        <a:lstStyle/>
        <a:p>
          <a:endParaRPr lang="ru-RU"/>
        </a:p>
      </dgm:t>
    </dgm:pt>
    <dgm:pt modelId="{6DB76479-8D64-4356-AE45-17690A0B833B}" type="sibTrans" cxnId="{8F23A40B-3599-4A0D-B1C8-CC51D20C4225}">
      <dgm:prSet/>
      <dgm:spPr/>
      <dgm:t>
        <a:bodyPr/>
        <a:lstStyle/>
        <a:p>
          <a:endParaRPr lang="ru-RU"/>
        </a:p>
      </dgm:t>
    </dgm:pt>
    <dgm:pt modelId="{E4CB97D4-BF5C-468C-8D1F-D657B6ACAADA}">
      <dgm:prSet phldrT="[Текст]"/>
      <dgm:spPr/>
      <dgm:t>
        <a:bodyPr/>
        <a:lstStyle/>
        <a:p>
          <a:r>
            <a:rPr lang="ru-RU" dirty="0" smtClean="0"/>
            <a:t> «Красавица-рябина»</a:t>
          </a:r>
          <a:endParaRPr lang="ru-RU" dirty="0"/>
        </a:p>
      </dgm:t>
    </dgm:pt>
    <dgm:pt modelId="{0D0B8491-DFFF-4277-AFEF-AF74CB882B97}" type="parTrans" cxnId="{D8B30F8C-9D54-47EA-A999-11AB0447A1DD}">
      <dgm:prSet/>
      <dgm:spPr/>
      <dgm:t>
        <a:bodyPr/>
        <a:lstStyle/>
        <a:p>
          <a:endParaRPr lang="ru-RU"/>
        </a:p>
      </dgm:t>
    </dgm:pt>
    <dgm:pt modelId="{B255C9A4-A6A0-4A91-A937-F083769DCE19}" type="sibTrans" cxnId="{D8B30F8C-9D54-47EA-A999-11AB0447A1DD}">
      <dgm:prSet/>
      <dgm:spPr/>
      <dgm:t>
        <a:bodyPr/>
        <a:lstStyle/>
        <a:p>
          <a:endParaRPr lang="ru-RU"/>
        </a:p>
      </dgm:t>
    </dgm:pt>
    <dgm:pt modelId="{96D0C1EA-2060-4184-8486-20D9600146EF}">
      <dgm:prSet phldrT="[Текст]"/>
      <dgm:spPr/>
      <dgm:t>
        <a:bodyPr/>
        <a:lstStyle/>
        <a:p>
          <a:r>
            <a:rPr lang="ru-RU" dirty="0" smtClean="0"/>
            <a:t> « Роль музыки в адаптации  ребенка к детскому саду»</a:t>
          </a:r>
          <a:endParaRPr lang="ru-RU" dirty="0"/>
        </a:p>
      </dgm:t>
    </dgm:pt>
    <dgm:pt modelId="{A399B452-A66F-4824-AB54-5EACA57BCF93}" type="parTrans" cxnId="{3E9A0CCC-B67E-4D7F-86CD-9A8657994DB4}">
      <dgm:prSet/>
      <dgm:spPr/>
      <dgm:t>
        <a:bodyPr/>
        <a:lstStyle/>
        <a:p>
          <a:endParaRPr lang="ru-RU"/>
        </a:p>
      </dgm:t>
    </dgm:pt>
    <dgm:pt modelId="{D3570538-6FCF-4974-B3AE-0D91F6840F3C}" type="sibTrans" cxnId="{3E9A0CCC-B67E-4D7F-86CD-9A8657994DB4}">
      <dgm:prSet/>
      <dgm:spPr/>
      <dgm:t>
        <a:bodyPr/>
        <a:lstStyle/>
        <a:p>
          <a:endParaRPr lang="ru-RU"/>
        </a:p>
      </dgm:t>
    </dgm:pt>
    <dgm:pt modelId="{A5E1DD18-24C6-45CD-BF5A-2A370C9E82DD}" type="pres">
      <dgm:prSet presAssocID="{52C6280C-3D2A-47F3-90F2-A667042C8B9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2F87BD-221A-4C6D-A2D1-1763EC6E6E12}" type="pres">
      <dgm:prSet presAssocID="{355E1497-6764-48EF-A213-0C6A4D447D43}" presName="node" presStyleLbl="node1" presStyleIdx="0" presStyleCnt="6" custScaleX="113218" custScaleY="72079" custLinFactNeighborX="-32201" custLinFactNeighborY="-16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C4BB2B-4871-40CB-8D7A-933161F44A16}" type="pres">
      <dgm:prSet presAssocID="{46A2AE67-743E-46DC-9E04-71E768C0BD56}" presName="sibTrans" presStyleCnt="0"/>
      <dgm:spPr/>
    </dgm:pt>
    <dgm:pt modelId="{8382AF4A-4E69-4661-BD0F-F14B164F93AC}" type="pres">
      <dgm:prSet presAssocID="{22B25470-DC13-4D0E-B0BA-15202ED843D5}" presName="node" presStyleLbl="node1" presStyleIdx="1" presStyleCnt="6" custScaleY="42640" custLinFactNeighborX="2800" custLinFactNeighborY="75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09880B-B149-46DA-B2CA-D2484EDB36F6}" type="pres">
      <dgm:prSet presAssocID="{12527C35-40AD-4614-B091-77BB998F4E40}" presName="sibTrans" presStyleCnt="0"/>
      <dgm:spPr/>
    </dgm:pt>
    <dgm:pt modelId="{44A943C0-5B86-4F21-9D7F-D2D4FB1E2363}" type="pres">
      <dgm:prSet presAssocID="{E28CB47F-2EA5-433F-A148-60D2501E70FD}" presName="node" presStyleLbl="node1" presStyleIdx="2" presStyleCnt="6" custScaleY="43523" custLinFactX="22057" custLinFactNeighborX="100000" custLinFactNeighborY="-4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BAAE90-0B15-4027-BF7A-D9438E724526}" type="pres">
      <dgm:prSet presAssocID="{746A3C0A-B399-4DDB-A1F1-79AAB459EFE0}" presName="sibTrans" presStyleCnt="0"/>
      <dgm:spPr/>
    </dgm:pt>
    <dgm:pt modelId="{FE572D78-9F09-49D3-A219-B8403DAF35E1}" type="pres">
      <dgm:prSet presAssocID="{A066E000-9937-4648-9AEA-40D80329FE41}" presName="node" presStyleLbl="node1" presStyleIdx="3" presStyleCnt="6" custScaleY="48836" custLinFactNeighborX="12057" custLinFactNeighborY="54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FBBDD5-F110-4453-A449-C228C1DD634B}" type="pres">
      <dgm:prSet presAssocID="{6DB76479-8D64-4356-AE45-17690A0B833B}" presName="sibTrans" presStyleCnt="0"/>
      <dgm:spPr/>
    </dgm:pt>
    <dgm:pt modelId="{85D6C03B-F958-4889-A249-064A8A1F86C8}" type="pres">
      <dgm:prSet presAssocID="{E4CB97D4-BF5C-468C-8D1F-D657B6ACAADA}" presName="node" presStyleLbl="node1" presStyleIdx="4" presStyleCnt="6" custScaleY="42640" custLinFactNeighborX="-63106" custLinFactNeighborY="-739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736D9F-DAF3-4424-ADF4-91B5FAB0F032}" type="pres">
      <dgm:prSet presAssocID="{B255C9A4-A6A0-4A91-A937-F083769DCE19}" presName="sibTrans" presStyleCnt="0"/>
      <dgm:spPr/>
    </dgm:pt>
    <dgm:pt modelId="{A182A5DD-EF65-45E2-9D8B-570C0229AE95}" type="pres">
      <dgm:prSet presAssocID="{96D0C1EA-2060-4184-8486-20D9600146EF}" presName="node" presStyleLbl="node1" presStyleIdx="5" presStyleCnt="6" custScaleY="59925" custLinFactX="-26534" custLinFactNeighborX="-100000" custLinFactNeighborY="-71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D34BAC-B008-4332-ACA7-557B52A5313B}" type="presOf" srcId="{52C6280C-3D2A-47F3-90F2-A667042C8B9B}" destId="{A5E1DD18-24C6-45CD-BF5A-2A370C9E82DD}" srcOrd="0" destOrd="0" presId="urn:microsoft.com/office/officeart/2005/8/layout/default"/>
    <dgm:cxn modelId="{E48B8EE1-376F-495E-BF12-CB6995511143}" type="presOf" srcId="{96D0C1EA-2060-4184-8486-20D9600146EF}" destId="{A182A5DD-EF65-45E2-9D8B-570C0229AE95}" srcOrd="0" destOrd="0" presId="urn:microsoft.com/office/officeart/2005/8/layout/default"/>
    <dgm:cxn modelId="{8F23A40B-3599-4A0D-B1C8-CC51D20C4225}" srcId="{52C6280C-3D2A-47F3-90F2-A667042C8B9B}" destId="{A066E000-9937-4648-9AEA-40D80329FE41}" srcOrd="3" destOrd="0" parTransId="{BA41272C-EF5C-400B-985F-F4EA2C2DF778}" sibTransId="{6DB76479-8D64-4356-AE45-17690A0B833B}"/>
    <dgm:cxn modelId="{3E9A0CCC-B67E-4D7F-86CD-9A8657994DB4}" srcId="{52C6280C-3D2A-47F3-90F2-A667042C8B9B}" destId="{96D0C1EA-2060-4184-8486-20D9600146EF}" srcOrd="5" destOrd="0" parTransId="{A399B452-A66F-4824-AB54-5EACA57BCF93}" sibTransId="{D3570538-6FCF-4974-B3AE-0D91F6840F3C}"/>
    <dgm:cxn modelId="{79C11744-4877-43ED-9326-DECB27281BA7}" srcId="{52C6280C-3D2A-47F3-90F2-A667042C8B9B}" destId="{355E1497-6764-48EF-A213-0C6A4D447D43}" srcOrd="0" destOrd="0" parTransId="{C997C2FC-BAAA-4A3A-B4AE-16C69ECD3EE0}" sibTransId="{46A2AE67-743E-46DC-9E04-71E768C0BD56}"/>
    <dgm:cxn modelId="{7F21CE6E-2F7C-4C3F-B937-554336690E59}" type="presOf" srcId="{E28CB47F-2EA5-433F-A148-60D2501E70FD}" destId="{44A943C0-5B86-4F21-9D7F-D2D4FB1E2363}" srcOrd="0" destOrd="0" presId="urn:microsoft.com/office/officeart/2005/8/layout/default"/>
    <dgm:cxn modelId="{D8B30F8C-9D54-47EA-A999-11AB0447A1DD}" srcId="{52C6280C-3D2A-47F3-90F2-A667042C8B9B}" destId="{E4CB97D4-BF5C-468C-8D1F-D657B6ACAADA}" srcOrd="4" destOrd="0" parTransId="{0D0B8491-DFFF-4277-AFEF-AF74CB882B97}" sibTransId="{B255C9A4-A6A0-4A91-A937-F083769DCE19}"/>
    <dgm:cxn modelId="{F4B1B422-1CB4-4B66-AA94-95F5A75846F4}" type="presOf" srcId="{22B25470-DC13-4D0E-B0BA-15202ED843D5}" destId="{8382AF4A-4E69-4661-BD0F-F14B164F93AC}" srcOrd="0" destOrd="0" presId="urn:microsoft.com/office/officeart/2005/8/layout/default"/>
    <dgm:cxn modelId="{6C521ECF-9B7A-4563-A0F8-D29BE823823C}" srcId="{52C6280C-3D2A-47F3-90F2-A667042C8B9B}" destId="{E28CB47F-2EA5-433F-A148-60D2501E70FD}" srcOrd="2" destOrd="0" parTransId="{7B9454C3-8607-4CCF-B862-E20145CDC928}" sibTransId="{746A3C0A-B399-4DDB-A1F1-79AAB459EFE0}"/>
    <dgm:cxn modelId="{F263607E-98B4-4F72-AEB7-A9123F48B07E}" type="presOf" srcId="{E4CB97D4-BF5C-468C-8D1F-D657B6ACAADA}" destId="{85D6C03B-F958-4889-A249-064A8A1F86C8}" srcOrd="0" destOrd="0" presId="urn:microsoft.com/office/officeart/2005/8/layout/default"/>
    <dgm:cxn modelId="{0E706BB0-31F3-4E21-83AB-63D2546778BC}" type="presOf" srcId="{355E1497-6764-48EF-A213-0C6A4D447D43}" destId="{DB2F87BD-221A-4C6D-A2D1-1763EC6E6E12}" srcOrd="0" destOrd="0" presId="urn:microsoft.com/office/officeart/2005/8/layout/default"/>
    <dgm:cxn modelId="{DB9C4AFF-2F78-4B9F-BE53-571384CBA94C}" srcId="{52C6280C-3D2A-47F3-90F2-A667042C8B9B}" destId="{22B25470-DC13-4D0E-B0BA-15202ED843D5}" srcOrd="1" destOrd="0" parTransId="{B1EBCB02-8628-4F5A-BBC8-36F5A1C20BD1}" sibTransId="{12527C35-40AD-4614-B091-77BB998F4E40}"/>
    <dgm:cxn modelId="{4002B6A7-F029-41EE-BB6F-8BEE12B307EF}" type="presOf" srcId="{A066E000-9937-4648-9AEA-40D80329FE41}" destId="{FE572D78-9F09-49D3-A219-B8403DAF35E1}" srcOrd="0" destOrd="0" presId="urn:microsoft.com/office/officeart/2005/8/layout/default"/>
    <dgm:cxn modelId="{9D76F31E-0262-41FE-9935-F469E0D4B37C}" type="presParOf" srcId="{A5E1DD18-24C6-45CD-BF5A-2A370C9E82DD}" destId="{DB2F87BD-221A-4C6D-A2D1-1763EC6E6E12}" srcOrd="0" destOrd="0" presId="urn:microsoft.com/office/officeart/2005/8/layout/default"/>
    <dgm:cxn modelId="{26DF373B-C301-43C1-928A-11C6FCB0678E}" type="presParOf" srcId="{A5E1DD18-24C6-45CD-BF5A-2A370C9E82DD}" destId="{6CC4BB2B-4871-40CB-8D7A-933161F44A16}" srcOrd="1" destOrd="0" presId="urn:microsoft.com/office/officeart/2005/8/layout/default"/>
    <dgm:cxn modelId="{1E3459B7-0D13-4722-80DD-0F6B6D9F1AD6}" type="presParOf" srcId="{A5E1DD18-24C6-45CD-BF5A-2A370C9E82DD}" destId="{8382AF4A-4E69-4661-BD0F-F14B164F93AC}" srcOrd="2" destOrd="0" presId="urn:microsoft.com/office/officeart/2005/8/layout/default"/>
    <dgm:cxn modelId="{D8FBA594-D7C6-463A-9677-6A4427512AFE}" type="presParOf" srcId="{A5E1DD18-24C6-45CD-BF5A-2A370C9E82DD}" destId="{CE09880B-B149-46DA-B2CA-D2484EDB36F6}" srcOrd="3" destOrd="0" presId="urn:microsoft.com/office/officeart/2005/8/layout/default"/>
    <dgm:cxn modelId="{B09CF432-BC98-4F16-A30F-C0768F6E30FB}" type="presParOf" srcId="{A5E1DD18-24C6-45CD-BF5A-2A370C9E82DD}" destId="{44A943C0-5B86-4F21-9D7F-D2D4FB1E2363}" srcOrd="4" destOrd="0" presId="urn:microsoft.com/office/officeart/2005/8/layout/default"/>
    <dgm:cxn modelId="{ED1ABB40-942E-4EAC-B57F-F2ED303EFC14}" type="presParOf" srcId="{A5E1DD18-24C6-45CD-BF5A-2A370C9E82DD}" destId="{16BAAE90-0B15-4027-BF7A-D9438E724526}" srcOrd="5" destOrd="0" presId="urn:microsoft.com/office/officeart/2005/8/layout/default"/>
    <dgm:cxn modelId="{AE3D5ECE-A69B-40C2-867B-4130D12094DD}" type="presParOf" srcId="{A5E1DD18-24C6-45CD-BF5A-2A370C9E82DD}" destId="{FE572D78-9F09-49D3-A219-B8403DAF35E1}" srcOrd="6" destOrd="0" presId="urn:microsoft.com/office/officeart/2005/8/layout/default"/>
    <dgm:cxn modelId="{988ABAB1-1729-499D-86F9-5F606A5FD9B5}" type="presParOf" srcId="{A5E1DD18-24C6-45CD-BF5A-2A370C9E82DD}" destId="{E2FBBDD5-F110-4453-A449-C228C1DD634B}" srcOrd="7" destOrd="0" presId="urn:microsoft.com/office/officeart/2005/8/layout/default"/>
    <dgm:cxn modelId="{F11F5B4C-CEE4-420F-8EB9-659901D97AF8}" type="presParOf" srcId="{A5E1DD18-24C6-45CD-BF5A-2A370C9E82DD}" destId="{85D6C03B-F958-4889-A249-064A8A1F86C8}" srcOrd="8" destOrd="0" presId="urn:microsoft.com/office/officeart/2005/8/layout/default"/>
    <dgm:cxn modelId="{587EA40E-3969-4632-BCC4-B9C337D30B73}" type="presParOf" srcId="{A5E1DD18-24C6-45CD-BF5A-2A370C9E82DD}" destId="{8D736D9F-DAF3-4424-ADF4-91B5FAB0F032}" srcOrd="9" destOrd="0" presId="urn:microsoft.com/office/officeart/2005/8/layout/default"/>
    <dgm:cxn modelId="{786758B8-B941-4114-B32E-D71A57FB1CE2}" type="presParOf" srcId="{A5E1DD18-24C6-45CD-BF5A-2A370C9E82DD}" destId="{A182A5DD-EF65-45E2-9D8B-570C0229AE9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2F87BD-221A-4C6D-A2D1-1763EC6E6E12}">
      <dsp:nvSpPr>
        <dsp:cNvPr id="0" name=""/>
        <dsp:cNvSpPr/>
      </dsp:nvSpPr>
      <dsp:spPr>
        <a:xfrm>
          <a:off x="285224" y="0"/>
          <a:ext cx="3572737" cy="12845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Открытый показ фрагмента НОД</a:t>
          </a:r>
          <a:endParaRPr lang="ru-RU" sz="2700" kern="1200" dirty="0"/>
        </a:p>
      </dsp:txBody>
      <dsp:txXfrm>
        <a:off x="285224" y="0"/>
        <a:ext cx="3572737" cy="1284577"/>
      </dsp:txXfrm>
    </dsp:sp>
    <dsp:sp modelId="{8382AF4A-4E69-4661-BD0F-F14B164F93AC}">
      <dsp:nvSpPr>
        <dsp:cNvPr id="0" name=""/>
        <dsp:cNvSpPr/>
      </dsp:nvSpPr>
      <dsp:spPr>
        <a:xfrm>
          <a:off x="4087652" y="0"/>
          <a:ext cx="3572737" cy="91404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Мастер-класс</a:t>
          </a:r>
          <a:endParaRPr lang="ru-RU" sz="2700" kern="1200" dirty="0"/>
        </a:p>
      </dsp:txBody>
      <dsp:txXfrm>
        <a:off x="4087652" y="0"/>
        <a:ext cx="3572737" cy="914049"/>
      </dsp:txXfrm>
    </dsp:sp>
    <dsp:sp modelId="{44A943C0-5B86-4F21-9D7F-D2D4FB1E2363}">
      <dsp:nvSpPr>
        <dsp:cNvPr id="0" name=""/>
        <dsp:cNvSpPr/>
      </dsp:nvSpPr>
      <dsp:spPr>
        <a:xfrm>
          <a:off x="526133" y="1197073"/>
          <a:ext cx="3572737" cy="93297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Выступление с докладом</a:t>
          </a:r>
          <a:endParaRPr lang="ru-RU" sz="2700" kern="1200" dirty="0"/>
        </a:p>
      </dsp:txBody>
      <dsp:txXfrm>
        <a:off x="526133" y="1197073"/>
        <a:ext cx="3572737" cy="932977"/>
      </dsp:txXfrm>
    </dsp:sp>
    <dsp:sp modelId="{FE572D78-9F09-49D3-A219-B8403DAF35E1}">
      <dsp:nvSpPr>
        <dsp:cNvPr id="0" name=""/>
        <dsp:cNvSpPr/>
      </dsp:nvSpPr>
      <dsp:spPr>
        <a:xfrm>
          <a:off x="4087652" y="815494"/>
          <a:ext cx="3572737" cy="214364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Представление  практических результатов профессиональной деятельности </a:t>
          </a:r>
          <a:endParaRPr lang="ru-RU" sz="2700" kern="1200" dirty="0"/>
        </a:p>
      </dsp:txBody>
      <dsp:txXfrm>
        <a:off x="4087652" y="815494"/>
        <a:ext cx="3572737" cy="21436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2F87BD-221A-4C6D-A2D1-1763EC6E6E12}">
      <dsp:nvSpPr>
        <dsp:cNvPr id="0" name=""/>
        <dsp:cNvSpPr/>
      </dsp:nvSpPr>
      <dsp:spPr>
        <a:xfrm>
          <a:off x="0" y="0"/>
          <a:ext cx="3578969" cy="13671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«</a:t>
          </a:r>
          <a:r>
            <a:rPr lang="ru-RU" sz="2400" kern="1200" dirty="0" smtClean="0"/>
            <a:t>Приобщение к культуре толерантности детей среднего дошкольного возраста»</a:t>
          </a:r>
          <a:endParaRPr lang="ru-RU" sz="2400" kern="1200" dirty="0"/>
        </a:p>
      </dsp:txBody>
      <dsp:txXfrm>
        <a:off x="0" y="0"/>
        <a:ext cx="3578969" cy="1367107"/>
      </dsp:txXfrm>
    </dsp:sp>
    <dsp:sp modelId="{8382AF4A-4E69-4661-BD0F-F14B164F93AC}">
      <dsp:nvSpPr>
        <dsp:cNvPr id="0" name=""/>
        <dsp:cNvSpPr/>
      </dsp:nvSpPr>
      <dsp:spPr>
        <a:xfrm>
          <a:off x="4670329" y="422854"/>
          <a:ext cx="3161131" cy="80874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«Электрические чудеса»</a:t>
          </a:r>
          <a:endParaRPr lang="ru-RU" sz="2400" kern="1200" dirty="0"/>
        </a:p>
      </dsp:txBody>
      <dsp:txXfrm>
        <a:off x="4670329" y="422854"/>
        <a:ext cx="3161131" cy="808743"/>
      </dsp:txXfrm>
    </dsp:sp>
    <dsp:sp modelId="{44A943C0-5B86-4F21-9D7F-D2D4FB1E2363}">
      <dsp:nvSpPr>
        <dsp:cNvPr id="0" name=""/>
        <dsp:cNvSpPr/>
      </dsp:nvSpPr>
      <dsp:spPr>
        <a:xfrm>
          <a:off x="4754036" y="1645504"/>
          <a:ext cx="3161131" cy="82549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«Приветственное дефиле»</a:t>
          </a:r>
          <a:endParaRPr lang="ru-RU" sz="2400" kern="1200" dirty="0"/>
        </a:p>
      </dsp:txBody>
      <dsp:txXfrm>
        <a:off x="4754036" y="1645504"/>
        <a:ext cx="3161131" cy="825491"/>
      </dsp:txXfrm>
    </dsp:sp>
    <dsp:sp modelId="{FE572D78-9F09-49D3-A219-B8403DAF35E1}">
      <dsp:nvSpPr>
        <dsp:cNvPr id="0" name=""/>
        <dsp:cNvSpPr/>
      </dsp:nvSpPr>
      <dsp:spPr>
        <a:xfrm>
          <a:off x="4754036" y="2723927"/>
          <a:ext cx="3161131" cy="92626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«Как путешествуют семена растений»</a:t>
          </a:r>
          <a:endParaRPr lang="ru-RU" sz="2400" kern="1200" dirty="0"/>
        </a:p>
      </dsp:txBody>
      <dsp:txXfrm>
        <a:off x="4754036" y="2723927"/>
        <a:ext cx="3161131" cy="926262"/>
      </dsp:txXfrm>
    </dsp:sp>
    <dsp:sp modelId="{85D6C03B-F958-4889-A249-064A8A1F86C8}">
      <dsp:nvSpPr>
        <dsp:cNvPr id="0" name=""/>
        <dsp:cNvSpPr/>
      </dsp:nvSpPr>
      <dsp:spPr>
        <a:xfrm>
          <a:off x="0" y="1688362"/>
          <a:ext cx="3161131" cy="80874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«Красавица-рябина»</a:t>
          </a:r>
          <a:endParaRPr lang="ru-RU" sz="2400" kern="1200" dirty="0"/>
        </a:p>
      </dsp:txBody>
      <dsp:txXfrm>
        <a:off x="0" y="1688362"/>
        <a:ext cx="3161131" cy="808743"/>
      </dsp:txXfrm>
    </dsp:sp>
    <dsp:sp modelId="{A182A5DD-EF65-45E2-9D8B-570C0229AE95}">
      <dsp:nvSpPr>
        <dsp:cNvPr id="0" name=""/>
        <dsp:cNvSpPr/>
      </dsp:nvSpPr>
      <dsp:spPr>
        <a:xfrm>
          <a:off x="372992" y="2791329"/>
          <a:ext cx="3161131" cy="113658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« Роль музыки в адаптации  ребенка к детскому саду»</a:t>
          </a:r>
          <a:endParaRPr lang="ru-RU" sz="2400" kern="1200" dirty="0"/>
        </a:p>
      </dsp:txBody>
      <dsp:txXfrm>
        <a:off x="372992" y="2791329"/>
        <a:ext cx="3161131" cy="1136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C728F-EE5D-4B8A-87CA-7F052025D964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3B7EC-B684-45DE-AD56-E24EC618ED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198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7C56661-AC5A-4270-BA68-C2B18A8C19E6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6EC4CA-ECCC-4BC9-A8C0-FC824589F7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6661-AC5A-4270-BA68-C2B18A8C19E6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C4CA-ECCC-4BC9-A8C0-FC824589F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6661-AC5A-4270-BA68-C2B18A8C19E6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6EC4CA-ECCC-4BC9-A8C0-FC824589F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6661-AC5A-4270-BA68-C2B18A8C19E6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C4CA-ECCC-4BC9-A8C0-FC824589F7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C56661-AC5A-4270-BA68-C2B18A8C19E6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6EC4CA-ECCC-4BC9-A8C0-FC824589F7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6661-AC5A-4270-BA68-C2B18A8C19E6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C4CA-ECCC-4BC9-A8C0-FC824589F7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6661-AC5A-4270-BA68-C2B18A8C19E6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C4CA-ECCC-4BC9-A8C0-FC824589F7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6661-AC5A-4270-BA68-C2B18A8C19E6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C4CA-ECCC-4BC9-A8C0-FC824589F7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6661-AC5A-4270-BA68-C2B18A8C19E6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C4CA-ECCC-4BC9-A8C0-FC824589F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6661-AC5A-4270-BA68-C2B18A8C19E6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6EC4CA-ECCC-4BC9-A8C0-FC824589F7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6661-AC5A-4270-BA68-C2B18A8C19E6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C4CA-ECCC-4BC9-A8C0-FC824589F7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7C56661-AC5A-4270-BA68-C2B18A8C19E6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C6EC4CA-ECCC-4BC9-A8C0-FC824589F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6324600" cy="1828800"/>
          </a:xfrm>
        </p:spPr>
        <p:txBody>
          <a:bodyPr/>
          <a:lstStyle/>
          <a:p>
            <a:pPr algn="ctr"/>
            <a:r>
              <a:rPr lang="ru-RU" sz="2800" dirty="0" smtClean="0"/>
              <a:t> непрерывное повышение квалификации  педагогов в межкурсовой период – необходимое условие реализации  ФГОС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60260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>
          <a:xfrm>
            <a:off x="358491" y="-148476"/>
            <a:ext cx="8381260" cy="16486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нормативная база: 273-ФЗ </a:t>
            </a:r>
            <a:r>
              <a:rPr lang="ru-RU" sz="2000" dirty="0" smtClean="0"/>
              <a:t>от</a:t>
            </a:r>
            <a:r>
              <a:rPr lang="ru-RU" dirty="0" smtClean="0"/>
              <a:t> 29.12.2012 </a:t>
            </a:r>
            <a:r>
              <a:rPr lang="ru-RU" sz="2000" dirty="0" smtClean="0"/>
              <a:t>г. </a:t>
            </a:r>
            <a:endParaRPr lang="ru-RU" sz="20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8" y="1785926"/>
          <a:ext cx="8501122" cy="453383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85950"/>
                <a:gridCol w="6715172"/>
              </a:tblGrid>
              <a:tr h="101479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п.1 ч.1 ст.48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Педагогические работники обязаны осуществлять свою деятельность на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высоком профессиональном уровне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49711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п.5 ч.1 ст.48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Педагогические работники обязаны применять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педагогически  обоснованные и обеспечивающие высокое качество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образования формы,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етоды обучения и воспитания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2487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п.7 ч.1 ст. 48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Педагогические работники обязаны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систематически повышать свой профессиональный уровень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9284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>
          <a:xfrm>
            <a:off x="358491" y="-148476"/>
            <a:ext cx="8381260" cy="16486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нормативная база</a:t>
            </a:r>
            <a:endParaRPr lang="ru-RU" sz="20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8" y="1643050"/>
          <a:ext cx="8501122" cy="50037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85950"/>
                <a:gridCol w="6715172"/>
              </a:tblGrid>
              <a:tr h="95997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ФГОС ДО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Приказ </a:t>
                      </a: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России  от 17.10.2013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 № 1155 «Об утверждении ФГОС ДО»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4790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Порядок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 </a:t>
                      </a: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России от 30.08.2013 г. № 1014 «Об утверждении Порядка организации и осуществления образовательной деятельности по ООП ДО»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4790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ООП ДО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Примерная основная образовательная программа дошкольного образования (одобрена решением ФУМО по общему образованию 20.05.2015 г. пр. № 2-15)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парциальные программы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47907">
                <a:tc>
                  <a:txBody>
                    <a:bodyPr/>
                    <a:lstStyle/>
                    <a:p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СанПиН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Постановление Главного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государственного санитарного врача России от 15.05.2013 № 26, 2.4.1 3049-13 «Об утверждении </a:t>
                      </a:r>
                      <a:r>
                        <a:rPr lang="ru-RU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СанПиН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9284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>
          <a:xfrm>
            <a:off x="358491" y="-148476"/>
            <a:ext cx="8381260" cy="16486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sz="2000" dirty="0"/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357158" y="357166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all" spc="20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формы презентации</a:t>
            </a:r>
            <a:r>
              <a:rPr kumimoji="0" lang="ru-RU" sz="3200" b="0" i="0" u="none" strike="noStrike" kern="1200" cap="all" spc="20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опыта</a:t>
            </a:r>
            <a:endParaRPr kumimoji="0" lang="ru-RU" sz="2000" b="0" i="0" u="none" strike="noStrike" kern="1200" cap="all" spc="2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357158" y="1643050"/>
          <a:ext cx="8429684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14282" y="5143512"/>
            <a:ext cx="8929718" cy="142876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??? Деловая игра???блиц-игра???интеллектуальная игра???</a:t>
            </a:r>
            <a:endParaRPr lang="ru-RU" sz="2800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284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>
          <a:xfrm>
            <a:off x="358491" y="-148476"/>
            <a:ext cx="8381260" cy="16486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sz="2000" dirty="0"/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357158" y="357166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all" spc="20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открытый показ НОД: формулируем тему</a:t>
            </a:r>
            <a:endParaRPr kumimoji="0" lang="ru-RU" sz="2000" b="0" i="0" u="none" strike="noStrike" kern="1200" cap="all" spc="2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357158" y="2000240"/>
          <a:ext cx="84296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89284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>
          <a:xfrm>
            <a:off x="358491" y="-148476"/>
            <a:ext cx="8381260" cy="16486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sz="2000" dirty="0"/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357158" y="357166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all" spc="20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семинар: формулируем тему</a:t>
            </a:r>
            <a:endParaRPr kumimoji="0" lang="ru-RU" sz="2000" b="0" i="0" u="none" strike="noStrike" kern="1200" cap="all" spc="2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472" y="1714488"/>
            <a:ext cx="7929618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Лэпбук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как инновационный подход в работе с детьми дошкольного возраста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1472" y="3000372"/>
            <a:ext cx="7929618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Толерантность – важное условие эффективного взаимодействия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1472" y="4143380"/>
            <a:ext cx="7929618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Способы поддержки детской инициативы, творчества и самостоятельности в художественно-эстетическом развитии дошкольников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1472" y="5357826"/>
            <a:ext cx="7929618" cy="10001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Сторителлинг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как средство  развития связной речи у дошкольников с ОНР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284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>
          <a:xfrm>
            <a:off x="358491" y="-148476"/>
            <a:ext cx="8381260" cy="16486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sz="2000" dirty="0"/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357158" y="357166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all" spc="20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семинар: формулируем тему</a:t>
            </a:r>
            <a:endParaRPr kumimoji="0" lang="ru-RU" sz="2000" b="0" i="0" u="none" strike="noStrike" kern="1200" cap="all" spc="2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472" y="1714488"/>
            <a:ext cx="7929618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Вербальная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креативность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дошкольников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1472" y="3000372"/>
            <a:ext cx="7929618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Исследовательская деятельность как форма работы в ДОУ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1472" y="4143380"/>
            <a:ext cx="7929618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Формирование у дошкольников основ  безопасности жизнедеятельности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348" y="5500702"/>
            <a:ext cx="7929618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Успешная адаптация ребенка в ДОУ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284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>
          <a:xfrm>
            <a:off x="358491" y="-148476"/>
            <a:ext cx="8381260" cy="16486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sz="2000" dirty="0"/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357158" y="357166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all" spc="20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технология? Метод? Прием?</a:t>
            </a:r>
            <a:endParaRPr kumimoji="0" lang="ru-RU" sz="2000" b="0" i="0" u="none" strike="noStrike" kern="1200" cap="all" spc="2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472" y="1714488"/>
            <a:ext cx="7929618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Подход – стратегия обучения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1472" y="3000372"/>
            <a:ext cx="7929618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Технология – цепочка действий и операций ориентированных на результат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1472" y="4143380"/>
            <a:ext cx="7929618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Метод – способ взаимодействия педагогов с детьми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348" y="5500702"/>
            <a:ext cx="7929618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Прием –элемент метода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284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>
          <a:xfrm>
            <a:off x="358491" y="-148476"/>
            <a:ext cx="8381260" cy="16486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sz="2000" dirty="0"/>
          </a:p>
        </p:txBody>
      </p:sp>
      <p:pic>
        <p:nvPicPr>
          <p:cNvPr id="7" name="Рисунок 6"/>
          <p:cNvPicPr/>
          <p:nvPr/>
        </p:nvPicPr>
        <p:blipFill>
          <a:blip r:embed="rId2" cstate="print"/>
          <a:srcRect t="3485" r="26829" b="30814"/>
          <a:stretch>
            <a:fillRect/>
          </a:stretch>
        </p:blipFill>
        <p:spPr bwMode="auto">
          <a:xfrm>
            <a:off x="357158" y="1571612"/>
            <a:ext cx="857256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5"/>
          <p:cNvSpPr txBox="1">
            <a:spLocks/>
          </p:cNvSpPr>
          <p:nvPr/>
        </p:nvSpPr>
        <p:spPr>
          <a:xfrm>
            <a:off x="762740" y="285728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all" spc="20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ФИРО</a:t>
            </a:r>
            <a:endParaRPr kumimoji="0" lang="ru-RU" sz="2000" b="0" i="0" u="none" strike="noStrike" kern="1200" cap="all" spc="2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284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826</TotalTime>
  <Words>362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Сетка</vt:lpstr>
      <vt:lpstr> непрерывное повышение квалификации  педагогов в межкурсовой период – необходимое условие реализации  ФГОС</vt:lpstr>
      <vt:lpstr> нормативная база: 273-ФЗ от 29.12.2012 г. </vt:lpstr>
      <vt:lpstr> нормативная база</vt:lpstr>
      <vt:lpstr> </vt:lpstr>
      <vt:lpstr> </vt:lpstr>
      <vt:lpstr> </vt:lpstr>
      <vt:lpstr> </vt:lpstr>
      <vt:lpstr> </vt:lpstr>
      <vt:lpstr> </vt:lpstr>
    </vt:vector>
  </TitlesOfParts>
  <Company>МОУ ДПО УМЦ г.Челябинска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мероприятий по повышению квалификации педагогов и специалистов, осуществляющих введение ФГОС НОО</dc:title>
  <dc:creator>Пользователь</dc:creator>
  <cp:lastModifiedBy>123</cp:lastModifiedBy>
  <cp:revision>89</cp:revision>
  <dcterms:created xsi:type="dcterms:W3CDTF">2013-01-17T05:00:22Z</dcterms:created>
  <dcterms:modified xsi:type="dcterms:W3CDTF">2018-12-27T03:02:18Z</dcterms:modified>
</cp:coreProperties>
</file>