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734D-367B-4627-81D7-839D2D77022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533-5653-47EB-B011-ED39B4D83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5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734D-367B-4627-81D7-839D2D77022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533-5653-47EB-B011-ED39B4D83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7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734D-367B-4627-81D7-839D2D77022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533-5653-47EB-B011-ED39B4D83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9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734D-367B-4627-81D7-839D2D77022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533-5653-47EB-B011-ED39B4D83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3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734D-367B-4627-81D7-839D2D77022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533-5653-47EB-B011-ED39B4D83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7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734D-367B-4627-81D7-839D2D77022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533-5653-47EB-B011-ED39B4D83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9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734D-367B-4627-81D7-839D2D77022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533-5653-47EB-B011-ED39B4D83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9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734D-367B-4627-81D7-839D2D77022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533-5653-47EB-B011-ED39B4D83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4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734D-367B-4627-81D7-839D2D77022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533-5653-47EB-B011-ED39B4D83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9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734D-367B-4627-81D7-839D2D77022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533-5653-47EB-B011-ED39B4D83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0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734D-367B-4627-81D7-839D2D77022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533-5653-47EB-B011-ED39B4D83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2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5734D-367B-4627-81D7-839D2D770226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4A533-5653-47EB-B011-ED39B4D83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54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7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8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476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RQAUR</dc:creator>
  <cp:lastModifiedBy>RQAUR</cp:lastModifiedBy>
  <cp:revision>1</cp:revision>
  <dcterms:created xsi:type="dcterms:W3CDTF">2014-12-15T14:22:18Z</dcterms:created>
  <dcterms:modified xsi:type="dcterms:W3CDTF">2014-12-15T14:24:41Z</dcterms:modified>
</cp:coreProperties>
</file>