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71" r:id="rId4"/>
    <p:sldId id="272" r:id="rId5"/>
    <p:sldId id="273" r:id="rId6"/>
    <p:sldId id="276" r:id="rId7"/>
    <p:sldId id="274" r:id="rId8"/>
    <p:sldId id="280" r:id="rId9"/>
    <p:sldId id="281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02" r:id="rId18"/>
    <p:sldId id="303" r:id="rId19"/>
    <p:sldId id="275" r:id="rId20"/>
    <p:sldId id="304" r:id="rId21"/>
    <p:sldId id="305" r:id="rId22"/>
    <p:sldId id="306" r:id="rId23"/>
    <p:sldId id="307" r:id="rId24"/>
    <p:sldId id="308" r:id="rId25"/>
    <p:sldId id="289" r:id="rId26"/>
    <p:sldId id="290" r:id="rId27"/>
    <p:sldId id="291" r:id="rId28"/>
    <p:sldId id="282" r:id="rId29"/>
    <p:sldId id="284" r:id="rId30"/>
    <p:sldId id="292" r:id="rId31"/>
    <p:sldId id="285" r:id="rId32"/>
    <p:sldId id="261" r:id="rId33"/>
    <p:sldId id="262" r:id="rId34"/>
    <p:sldId id="263" r:id="rId35"/>
    <p:sldId id="264" r:id="rId36"/>
    <p:sldId id="265" r:id="rId37"/>
    <p:sldId id="266" r:id="rId38"/>
    <p:sldId id="268" r:id="rId39"/>
    <p:sldId id="267" r:id="rId40"/>
    <p:sldId id="257" r:id="rId41"/>
    <p:sldId id="258" r:id="rId42"/>
    <p:sldId id="259" r:id="rId43"/>
    <p:sldId id="287" r:id="rId44"/>
    <p:sldId id="288" r:id="rId45"/>
    <p:sldId id="309" r:id="rId46"/>
    <p:sldId id="310" r:id="rId47"/>
    <p:sldId id="311" r:id="rId48"/>
    <p:sldId id="313" r:id="rId49"/>
    <p:sldId id="314" r:id="rId50"/>
    <p:sldId id="315" r:id="rId51"/>
    <p:sldId id="316" r:id="rId52"/>
    <p:sldId id="317" r:id="rId53"/>
    <p:sldId id="260" r:id="rId54"/>
    <p:sldId id="29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5B9CD2-ED61-4225-A88D-537EE380E6E6}" type="datetimeFigureOut">
              <a:rPr lang="ru-RU" smtClean="0"/>
              <a:t>03.05.2013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FAA9DA-428F-4208-B2A3-18ED43198C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рант\Desktop\дети\DSC_161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16635"/>
            <a:ext cx="889349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1336" y="479715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Kinder auf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unserem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Planeten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Erde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презентация\пейзаж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60648"/>
            <a:ext cx="864096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презентация\пейзажи\29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60648"/>
            <a:ext cx="864096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презентация\пейзажи\215924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640960" cy="649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презентация\пейзажи\98712888_lar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88640"/>
            <a:ext cx="86976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437112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nastasiaScript" pitchFamily="2" charset="0"/>
              </a:rPr>
              <a:t>Ich</a:t>
            </a:r>
            <a:r>
              <a:rPr lang="en-US" sz="7200" dirty="0" smtClean="0">
                <a:solidFill>
                  <a:schemeClr val="bg1"/>
                </a:solidFill>
                <a:latin typeface="AnastasiaScript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nastasiaScript" pitchFamily="2" charset="0"/>
              </a:rPr>
              <a:t>liebe</a:t>
            </a:r>
            <a:r>
              <a:rPr lang="en-US" sz="7200" dirty="0" smtClean="0">
                <a:solidFill>
                  <a:schemeClr val="bg1"/>
                </a:solidFill>
                <a:latin typeface="AnastasiaScript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nastasiaScript" pitchFamily="2" charset="0"/>
              </a:rPr>
              <a:t>Russland</a:t>
            </a:r>
            <a:r>
              <a:rPr lang="en-US" sz="7200" dirty="0">
                <a:solidFill>
                  <a:schemeClr val="bg1"/>
                </a:solidFill>
                <a:latin typeface="AnastasiaScript" pitchFamily="2" charset="0"/>
              </a:rPr>
              <a:t>.</a:t>
            </a:r>
            <a:endParaRPr lang="ru-RU" sz="7200" dirty="0">
              <a:solidFill>
                <a:schemeClr val="bg1"/>
              </a:solidFill>
              <a:latin typeface="Anastasia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презентация\пейзажи\Artem-Kashkanov.ru134668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презентация\пейзажи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3" y="188643"/>
            <a:ext cx="881050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E:\презентация\пейзажи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E:\презентация\пейзажи\SI_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4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презентация\пейзажи\staryiy_gorod._preobrajenskaya_tser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640960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1484784"/>
            <a:ext cx="3024336" cy="46085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 Kinder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viel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Gemeinsames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рант\Desktop\рУССКИЕ КНИГИ\014lab1vkh1236976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" y="0"/>
            <a:ext cx="5177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арант\Desktop\дети\deti_sochine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" y="-37176"/>
            <a:ext cx="9139387" cy="68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73616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Sprachen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sind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aber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Ausdruck</a:t>
            </a:r>
            <a:r>
              <a:rPr lang="en-US" sz="2800" dirty="0" smtClean="0">
                <a:solidFill>
                  <a:schemeClr val="bg1"/>
                </a:solidFill>
              </a:rPr>
              <a:t> der </a:t>
            </a:r>
            <a:r>
              <a:rPr lang="en-US" sz="2800" dirty="0" err="1" smtClean="0">
                <a:solidFill>
                  <a:schemeClr val="bg1"/>
                </a:solidFill>
              </a:rPr>
              <a:t>Vielfalt</a:t>
            </a:r>
            <a:r>
              <a:rPr lang="en-US" sz="2800" dirty="0" smtClean="0">
                <a:solidFill>
                  <a:schemeClr val="bg1"/>
                </a:solidFill>
              </a:rPr>
              <a:t> der Volker </a:t>
            </a:r>
            <a:r>
              <a:rPr lang="en-US" sz="2800" dirty="0" err="1" smtClean="0">
                <a:solidFill>
                  <a:schemeClr val="bg1"/>
                </a:solidFill>
              </a:rPr>
              <a:t>unserer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Erde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презентация\78221_c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7" y="0"/>
            <a:ext cx="5112566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презентация\1279909088-sent.su-ander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326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презентация\9785991019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0"/>
            <a:ext cx="4467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презентац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1052736"/>
            <a:ext cx="3528392" cy="545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Marchen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lehren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hofflich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gutherzig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tolerant und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klug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sein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E:\презентация\братья_Гримм_р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6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презентация\дети войны\572b158598cfae3fc0439ec3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07"/>
            <a:ext cx="9144000" cy="686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7048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schlimmen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Erfahrungen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Kriegen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5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340"/>
            <a:ext cx="4067944" cy="685765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Menschen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gelernt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презентация\дети войны\children_soldiers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"/>
            <a:ext cx="5076056" cy="6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презентация\дети войны\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besser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miteinander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1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дети войны\2e963a27900c2cf3e8d9bff2e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1369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einander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totzuschlagen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9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дети войны\1339252150207579_big_phot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арант\Desktop\дети\7486569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8712967" cy="65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презентация\дети войны\War_Childs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 descr="E:\дети войны\afghn-10060children-of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691735" cy="68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Kinder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mochten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auf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sauberen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2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77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086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</p:spPr>
      </p:pic>
    </p:spTree>
    <p:extLst>
      <p:ext uri="{BB962C8B-B14F-4D97-AF65-F5344CB8AC3E}">
        <p14:creationId xmlns:p14="http://schemas.microsoft.com/office/powerpoint/2010/main" val="38268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082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арант\Desktop\проект\3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56376" cy="68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арант\Desktop\проект\f1fbc71f-c8b9-4f06-b7e8-4a1a1ddc13cc_jpg_300x10000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Beispiel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rettet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Greenpeace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Pflanzen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einige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Walder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Schutz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арант\Desktop\проект\35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4"/>
            <a:ext cx="9144000" cy="68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арант\Desktop\дети\1322041563_um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16634"/>
            <a:ext cx="887909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9496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3"/>
          </a:xfrm>
        </p:spPr>
      </p:pic>
    </p:spTree>
    <p:extLst>
      <p:ext uri="{BB962C8B-B14F-4D97-AF65-F5344CB8AC3E}">
        <p14:creationId xmlns:p14="http://schemas.microsoft.com/office/powerpoint/2010/main" val="4417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4858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E:\дети войны\праздники\25_reyhstag_9_ma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8" y="116632"/>
            <a:ext cx="8616304" cy="64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70567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Jugendaustausch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дети войны\праздники\1287156276_kinder__schulepropertygaleriebild__g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672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дети войны\праздники\c10_2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дети войны\праздники\e07_18631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4"/>
            <a:ext cx="8784976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дети войны\праздники\e13_18635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дети войны\праздники\e30_18607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15364"/>
            <a:ext cx="8557697" cy="63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дети войны\праздники\easte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рант\Desktop\дети\lagerps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E:\дети войны\праздник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5" y="208191"/>
            <a:ext cx="8409039" cy="64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E:\дети войны\праздники\imagesCATVOE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65669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гарант\Desktop\праздники\IMG_20121031_120643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0" y="188641"/>
            <a:ext cx="8557720" cy="63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44"/>
            <a:ext cx="9143370" cy="6893543"/>
          </a:xfrm>
        </p:spPr>
      </p:pic>
      <p:sp>
        <p:nvSpPr>
          <p:cNvPr id="3" name="TextBox 2"/>
          <p:cNvSpPr txBox="1"/>
          <p:nvPr/>
        </p:nvSpPr>
        <p:spPr>
          <a:xfrm>
            <a:off x="899592" y="11663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Menschen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verstanden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besser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Freundschaft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miteinander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pflegen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6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рант\Desktop\проект де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897"/>
            <a:ext cx="8352928" cy="64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damit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einverstanden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548064"/>
            <a:ext cx="504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Seversk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2013,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7b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0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дети войны\праздники\f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67940" y="1268760"/>
            <a:ext cx="4118860" cy="485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malerisches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Land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besuchen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gibt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Sehenswurdigkeiten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Ecken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гарант\Desktop\дети\e83f037d73f03037e29b9a5f30b9aab0bc81d6134054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7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ети войны\праздники\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622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ети войны\праздники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96574"/>
            <a:ext cx="8605464" cy="64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140</Words>
  <Application>Microsoft Office PowerPoint</Application>
  <PresentationFormat>Экран (4:3)</PresentationFormat>
  <Paragraphs>16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Воздушный поток</vt:lpstr>
      <vt:lpstr>Презентация PowerPoint</vt:lpstr>
      <vt:lpstr>Sprachen sind aber Ausdruck der Vielfalt der Volker unserer Erde.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 auf unserem Planeten der Erde.</dc:title>
  <dc:creator>гарант</dc:creator>
  <cp:lastModifiedBy>гарант</cp:lastModifiedBy>
  <cp:revision>28</cp:revision>
  <dcterms:created xsi:type="dcterms:W3CDTF">2013-04-11T07:21:07Z</dcterms:created>
  <dcterms:modified xsi:type="dcterms:W3CDTF">2013-05-03T13:30:28Z</dcterms:modified>
</cp:coreProperties>
</file>